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1" r:id="rId50"/>
    <p:sldId id="312" r:id="rId51"/>
    <p:sldId id="317" r:id="rId52"/>
    <p:sldId id="313" r:id="rId53"/>
    <p:sldId id="316" r:id="rId54"/>
    <p:sldId id="315" r:id="rId55"/>
    <p:sldId id="319" r:id="rId56"/>
    <p:sldId id="320" r:id="rId57"/>
    <p:sldId id="314" r:id="rId58"/>
    <p:sldId id="344" r:id="rId59"/>
    <p:sldId id="318" r:id="rId60"/>
    <p:sldId id="345" r:id="rId61"/>
    <p:sldId id="321" r:id="rId62"/>
    <p:sldId id="26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5" autoAdjust="0"/>
    <p:restoredTop sz="94569" autoAdjust="0"/>
  </p:normalViewPr>
  <p:slideViewPr>
    <p:cSldViewPr snapToGrid="0">
      <p:cViewPr varScale="1">
        <p:scale>
          <a:sx n="125" d="100"/>
          <a:sy n="125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1T16:10:16.918" v="1635" actId="20577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del">
        <pc:chgData name="Zhao Xiong" userId="5eba49e5-2895-4cd9-83e8-b3064fe76704" providerId="ADAL" clId="{D82DBE08-D358-401E-B916-C3CF32898FE7}" dt="2022-09-01T15:37:41.131" v="1491" actId="2696"/>
        <pc:sldMkLst>
          <pc:docMk/>
          <pc:sldMk cId="1018367182" sldId="309"/>
        </pc:sldMkLst>
      </pc:sldChg>
      <pc:sldChg chg="addSp modSp add">
        <pc:chgData name="Zhao Xiong" userId="5eba49e5-2895-4cd9-83e8-b3064fe76704" providerId="ADAL" clId="{D82DBE08-D358-401E-B916-C3CF32898FE7}" dt="2022-08-23T13:20:39.944" v="99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8-23T13:20:39.944" v="99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8-26T12:31:19.064" v="931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8-26T12:31:19.064" v="931" actId="20577"/>
          <ac:spMkLst>
            <pc:docMk/>
            <pc:sldMk cId="554545712" sldId="311"/>
            <ac:spMk id="3" creationId="{F00C013B-A174-49C1-9DF7-B95EAAD577C5}"/>
          </ac:spMkLst>
        </pc:spChg>
        <pc:spChg chg="add mod topLvl">
          <ac:chgData name="Zhao Xiong" userId="5eba49e5-2895-4cd9-83e8-b3064fe76704" providerId="ADAL" clId="{D82DBE08-D358-401E-B916-C3CF32898FE7}" dt="2022-08-23T16:23:37.947" v="474" actId="1035"/>
          <ac:spMkLst>
            <pc:docMk/>
            <pc:sldMk cId="554545712" sldId="311"/>
            <ac:spMk id="6" creationId="{C9FA90E1-E504-4ED6-8165-78A3918E0EA5}"/>
          </ac:spMkLst>
        </pc:spChg>
        <pc:spChg chg="add mod topLvl">
          <ac:chgData name="Zhao Xiong" userId="5eba49e5-2895-4cd9-83e8-b3064fe76704" providerId="ADAL" clId="{D82DBE08-D358-401E-B916-C3CF32898FE7}" dt="2022-08-23T17:18:30.680" v="615" actId="20577"/>
          <ac:spMkLst>
            <pc:docMk/>
            <pc:sldMk cId="554545712" sldId="311"/>
            <ac:spMk id="7" creationId="{6E31F1AD-EF3F-4DA5-A2FE-F7090AC8CB68}"/>
          </ac:spMkLst>
        </pc:spChg>
        <pc:spChg chg="add mod topLvl">
          <ac:chgData name="Zhao Xiong" userId="5eba49e5-2895-4cd9-83e8-b3064fe76704" providerId="ADAL" clId="{D82DBE08-D358-401E-B916-C3CF32898FE7}" dt="2022-08-23T17:18:38.546" v="624" actId="20577"/>
          <ac:spMkLst>
            <pc:docMk/>
            <pc:sldMk cId="554545712" sldId="311"/>
            <ac:spMk id="8" creationId="{1BFF64BF-87D0-4A40-B2DD-0221E1C4FC8B}"/>
          </ac:spMkLst>
        </pc:spChg>
        <pc:spChg chg="add mod topLvl">
          <ac:chgData name="Zhao Xiong" userId="5eba49e5-2895-4cd9-83e8-b3064fe76704" providerId="ADAL" clId="{D82DBE08-D358-401E-B916-C3CF32898FE7}" dt="2022-08-23T17:18:45.885" v="633" actId="20577"/>
          <ac:spMkLst>
            <pc:docMk/>
            <pc:sldMk cId="554545712" sldId="311"/>
            <ac:spMk id="10" creationId="{36DF7EBD-FD32-4387-9996-E7C78A9E7CB8}"/>
          </ac:spMkLst>
        </pc:spChg>
        <pc:spChg chg="add mod topLvl">
          <ac:chgData name="Zhao Xiong" userId="5eba49e5-2895-4cd9-83e8-b3064fe76704" providerId="ADAL" clId="{D82DBE08-D358-401E-B916-C3CF32898FE7}" dt="2022-08-23T17:18:59.732" v="642" actId="20577"/>
          <ac:spMkLst>
            <pc:docMk/>
            <pc:sldMk cId="554545712" sldId="311"/>
            <ac:spMk id="11" creationId="{076DBA16-0C4C-4B52-8518-B544D7C1D006}"/>
          </ac:spMkLst>
        </pc:spChg>
        <pc:spChg chg="add mod">
          <ac:chgData name="Zhao Xiong" userId="5eba49e5-2895-4cd9-83e8-b3064fe76704" providerId="ADAL" clId="{D82DBE08-D358-401E-B916-C3CF32898FE7}" dt="2022-08-23T17:19:09.143" v="651" actId="20577"/>
          <ac:spMkLst>
            <pc:docMk/>
            <pc:sldMk cId="554545712" sldId="311"/>
            <ac:spMk id="15" creationId="{91B66FB2-4BEA-4B6A-9AB0-9D59FA3FB0B0}"/>
          </ac:spMkLst>
        </pc:spChg>
        <pc:spChg chg="add mod">
          <ac:chgData name="Zhao Xiong" userId="5eba49e5-2895-4cd9-83e8-b3064fe76704" providerId="ADAL" clId="{D82DBE08-D358-401E-B916-C3CF32898FE7}" dt="2022-08-23T17:19:20.093" v="661" actId="20577"/>
          <ac:spMkLst>
            <pc:docMk/>
            <pc:sldMk cId="554545712" sldId="311"/>
            <ac:spMk id="16" creationId="{65A45616-78DA-4B7F-BDDE-4FA05E1E2698}"/>
          </ac:spMkLst>
        </pc:spChg>
        <pc:spChg chg="add mod">
          <ac:chgData name="Zhao Xiong" userId="5eba49e5-2895-4cd9-83e8-b3064fe76704" providerId="ADAL" clId="{D82DBE08-D358-401E-B916-C3CF32898FE7}" dt="2022-08-23T17:19:23.616" v="670" actId="20577"/>
          <ac:spMkLst>
            <pc:docMk/>
            <pc:sldMk cId="554545712" sldId="311"/>
            <ac:spMk id="17" creationId="{DDB6FC8E-0CC5-4EC2-B7AC-D090146F37F1}"/>
          </ac:spMkLst>
        </pc:spChg>
        <pc:spChg chg="add mod">
          <ac:chgData name="Zhao Xiong" userId="5eba49e5-2895-4cd9-83e8-b3064fe76704" providerId="ADAL" clId="{D82DBE08-D358-401E-B916-C3CF32898FE7}" dt="2022-08-23T17:19:26.922" v="679" actId="20577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mod">
          <ac:chgData name="Zhao Xiong" userId="5eba49e5-2895-4cd9-83e8-b3064fe76704" providerId="ADAL" clId="{D82DBE08-D358-401E-B916-C3CF32898FE7}" dt="2022-08-23T17:19:30.790" v="687" actId="20577"/>
          <ac:spMkLst>
            <pc:docMk/>
            <pc:sldMk cId="554545712" sldId="311"/>
            <ac:spMk id="24" creationId="{24403E88-67D6-4FE9-A582-1AED58144237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2" creationId="{DDD1D282-A640-42D2-BB8A-87C069C60E43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5" creationId="{68363A0E-6114-497E-B63B-00526C87E598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9" creationId="{8562D16B-AE77-483E-9D23-A01EC7F27C78}"/>
          </ac:picMkLst>
        </pc:picChg>
        <pc:picChg chg="add mod">
          <ac:chgData name="Zhao Xiong" userId="5eba49e5-2895-4cd9-83e8-b3064fe76704" providerId="ADAL" clId="{D82DBE08-D358-401E-B916-C3CF32898FE7}" dt="2022-08-23T15:41:18.728" v="430" actId="14100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8-23T16:20:32.858" v="463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mod">
          <ac:chgData name="Zhao Xiong" userId="5eba49e5-2895-4cd9-83e8-b3064fe76704" providerId="ADAL" clId="{D82DBE08-D358-401E-B916-C3CF32898FE7}" dt="2022-08-23T14:11:33.959" v="394" actId="1076"/>
          <ac:picMkLst>
            <pc:docMk/>
            <pc:sldMk cId="554545712" sldId="311"/>
            <ac:picMk id="14" creationId="{72C352A5-2247-4A0D-B033-6076F33F09FC}"/>
          </ac:picMkLst>
        </pc:picChg>
        <pc:picChg chg="add mod">
          <ac:chgData name="Zhao Xiong" userId="5eba49e5-2895-4cd9-83e8-b3064fe76704" providerId="ADAL" clId="{D82DBE08-D358-401E-B916-C3CF32898FE7}" dt="2022-08-23T16:20:32.138" v="462" actId="1076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mod">
          <ac:chgData name="Zhao Xiong" userId="5eba49e5-2895-4cd9-83e8-b3064fe76704" providerId="ADAL" clId="{D82DBE08-D358-401E-B916-C3CF32898FE7}" dt="2022-08-23T16:38:16.626" v="491" actId="14100"/>
          <ac:picMkLst>
            <pc:docMk/>
            <pc:sldMk cId="554545712" sldId="311"/>
            <ac:picMk id="22" creationId="{BC8B85DC-DB0F-4B52-B4A9-31EFC1A02FA9}"/>
          </ac:picMkLst>
        </pc:picChg>
        <pc:picChg chg="add mod">
          <ac:chgData name="Zhao Xiong" userId="5eba49e5-2895-4cd9-83e8-b3064fe76704" providerId="ADAL" clId="{D82DBE08-D358-401E-B916-C3CF32898FE7}" dt="2022-08-23T16:48:56.722" v="505" actId="14100"/>
          <ac:picMkLst>
            <pc:docMk/>
            <pc:sldMk cId="554545712" sldId="311"/>
            <ac:picMk id="23" creationId="{EA1B099A-8CE8-492F-A383-7F6F847833A6}"/>
          </ac:picMkLst>
        </pc:picChg>
        <pc:picChg chg="add mod">
          <ac:chgData name="Zhao Xiong" userId="5eba49e5-2895-4cd9-83e8-b3064fe76704" providerId="ADAL" clId="{D82DBE08-D358-401E-B916-C3CF32898FE7}" dt="2022-08-23T16:58:54.081" v="520" actId="14100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">
          <ac:chgData name="Zhao Xiong" userId="5eba49e5-2895-4cd9-83e8-b3064fe76704" providerId="ADAL" clId="{D82DBE08-D358-401E-B916-C3CF32898FE7}" dt="2022-08-23T13:36:22.222" v="107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6:20:46.800" v="1326" actId="20577"/>
        <pc:sldMkLst>
          <pc:docMk/>
          <pc:sldMk cId="2689034097" sldId="314"/>
        </pc:sldMkLst>
        <pc:spChg chg="add mod">
          <ac:chgData name="Zhao Xiong" userId="5eba49e5-2895-4cd9-83e8-b3064fe76704" providerId="ADAL" clId="{D82DBE08-D358-401E-B916-C3CF32898FE7}" dt="2022-08-26T15:56:08.029" v="1045" actId="20577"/>
          <ac:spMkLst>
            <pc:docMk/>
            <pc:sldMk cId="2689034097" sldId="314"/>
            <ac:spMk id="2" creationId="{97E3ED34-2AE6-4E1C-B757-64167A01B986}"/>
          </ac:spMkLst>
        </pc:spChg>
        <pc:spChg chg="add mod">
          <ac:chgData name="Zhao Xiong" userId="5eba49e5-2895-4cd9-83e8-b3064fe76704" providerId="ADAL" clId="{D82DBE08-D358-401E-B916-C3CF32898FE7}" dt="2022-08-26T16:20:46.800" v="1326" actId="20577"/>
          <ac:spMkLst>
            <pc:docMk/>
            <pc:sldMk cId="2689034097" sldId="314"/>
            <ac:spMk id="6" creationId="{8CABFE91-521A-4223-9F52-FD65BE89CAE3}"/>
          </ac:spMkLst>
        </pc:spChg>
        <pc:spChg chg="add del mod">
          <ac:chgData name="Zhao Xiong" userId="5eba49e5-2895-4cd9-83e8-b3064fe76704" providerId="ADAL" clId="{D82DBE08-D358-401E-B916-C3CF32898FE7}" dt="2022-08-26T15:58:47.407" v="1104"/>
          <ac:spMkLst>
            <pc:docMk/>
            <pc:sldMk cId="2689034097" sldId="314"/>
            <ac:spMk id="8" creationId="{789FD323-E439-4C72-94FE-CFB97C1EE0B7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9" creationId="{840A982C-92A6-4263-AD51-AD2B65015372}"/>
          </ac:spMkLst>
        </pc:spChg>
        <pc:spChg chg="add mod">
          <ac:chgData name="Zhao Xiong" userId="5eba49e5-2895-4cd9-83e8-b3064fe76704" providerId="ADAL" clId="{D82DBE08-D358-401E-B916-C3CF32898FE7}" dt="2022-08-26T16:20:44.816" v="1325" actId="20577"/>
          <ac:spMkLst>
            <pc:docMk/>
            <pc:sldMk cId="2689034097" sldId="314"/>
            <ac:spMk id="10" creationId="{E540B649-CD82-4CFE-88E0-74BEFB60BEBE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4" creationId="{25EB9222-5013-4577-B0F3-F8DA5A22944B}"/>
          </ac:spMkLst>
        </pc:spChg>
        <pc:spChg chg="add mod">
          <ac:chgData name="Zhao Xiong" userId="5eba49e5-2895-4cd9-83e8-b3064fe76704" providerId="ADAL" clId="{D82DBE08-D358-401E-B916-C3CF32898FE7}" dt="2022-08-26T16:20:39.968" v="1322" actId="20577"/>
          <ac:spMkLst>
            <pc:docMk/>
            <pc:sldMk cId="2689034097" sldId="314"/>
            <ac:spMk id="15" creationId="{E4FC73DA-EEA6-4588-BAB6-EF5AA67ACD18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6" creationId="{5C11713D-6FC3-4DFF-986B-DAB8A5D339E7}"/>
          </ac:spMkLst>
        </pc:spChg>
        <pc:picChg chg="add mod modCrop">
          <ac:chgData name="Zhao Xiong" userId="5eba49e5-2895-4cd9-83e8-b3064fe76704" providerId="ADAL" clId="{D82DBE08-D358-401E-B916-C3CF32898FE7}" dt="2022-08-26T16:20:36.869" v="1321" actId="1076"/>
          <ac:picMkLst>
            <pc:docMk/>
            <pc:sldMk cId="2689034097" sldId="314"/>
            <ac:picMk id="5" creationId="{C21D8C37-8D32-4E70-8980-BC44A1E0F9C7}"/>
          </ac:picMkLst>
        </pc:picChg>
        <pc:picChg chg="add del mod">
          <ac:chgData name="Zhao Xiong" userId="5eba49e5-2895-4cd9-83e8-b3064fe76704" providerId="ADAL" clId="{D82DBE08-D358-401E-B916-C3CF32898FE7}" dt="2022-08-26T15:58:47.407" v="1104"/>
          <ac:picMkLst>
            <pc:docMk/>
            <pc:sldMk cId="2689034097" sldId="314"/>
            <ac:picMk id="7" creationId="{D45E7A7B-75DA-44D3-B5DC-EC4FA289360B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12" creationId="{4C8FC148-E53F-4067-918C-CA05FCA8EA22}"/>
          </ac:picMkLst>
        </pc:picChg>
        <pc:picChg chg="add del mod">
          <ac:chgData name="Zhao Xiong" userId="5eba49e5-2895-4cd9-83e8-b3064fe76704" providerId="ADAL" clId="{D82DBE08-D358-401E-B916-C3CF32898FE7}" dt="2022-08-26T16:02:37.647" v="1149"/>
          <ac:picMkLst>
            <pc:docMk/>
            <pc:sldMk cId="2689034097" sldId="314"/>
            <ac:picMk id="13" creationId="{445A2695-3B89-455E-8C97-0CF33076E7EE}"/>
          </ac:picMkLst>
        </pc:picChg>
        <pc:picChg chg="add del mod">
          <ac:chgData name="Zhao Xiong" userId="5eba49e5-2895-4cd9-83e8-b3064fe76704" providerId="ADAL" clId="{D82DBE08-D358-401E-B916-C3CF32898FE7}" dt="2022-08-26T16:02:36.754" v="1148"/>
          <ac:picMkLst>
            <pc:docMk/>
            <pc:sldMk cId="2689034097" sldId="314"/>
            <ac:picMk id="17" creationId="{CE77863F-2898-47F5-AB44-A29774265744}"/>
          </ac:picMkLst>
        </pc:picChg>
        <pc:picChg chg="add mod modCrop">
          <ac:chgData name="Zhao Xiong" userId="5eba49e5-2895-4cd9-83e8-b3064fe76704" providerId="ADAL" clId="{D82DBE08-D358-401E-B916-C3CF32898FE7}" dt="2022-08-26T16:20:28.006" v="1319" actId="1076"/>
          <ac:picMkLst>
            <pc:docMk/>
            <pc:sldMk cId="2689034097" sldId="314"/>
            <ac:picMk id="19" creationId="{6A184724-4735-4D3D-A425-800465916A07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1" creationId="{838F01BA-7F85-419F-AA79-B687B35339B1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3" creationId="{108EECB1-493A-40C2-9897-B0F49B1C9704}"/>
          </ac:picMkLst>
        </pc:picChg>
        <pc:picChg chg="add mod modCrop">
          <ac:chgData name="Zhao Xiong" userId="5eba49e5-2895-4cd9-83e8-b3064fe76704" providerId="ADAL" clId="{D82DBE08-D358-401E-B916-C3CF32898FE7}" dt="2022-08-26T16:20:32.917" v="1320" actId="1076"/>
          <ac:picMkLst>
            <pc:docMk/>
            <pc:sldMk cId="2689034097" sldId="314"/>
            <ac:picMk id="25" creationId="{26FD5465-1B18-4870-B1F1-C41EC628D267}"/>
          </ac:picMkLst>
        </pc:picChg>
        <pc:cxnChg chg="add mod">
          <ac:chgData name="Zhao Xiong" userId="5eba49e5-2895-4cd9-83e8-b3064fe76704" providerId="ADAL" clId="{D82DBE08-D358-401E-B916-C3CF32898FE7}" dt="2022-08-26T16:08:30.494" v="1259" actId="1076"/>
          <ac:cxnSpMkLst>
            <pc:docMk/>
            <pc:sldMk cId="2689034097" sldId="314"/>
            <ac:cxnSpMk id="3" creationId="{E5D2B739-E80D-4858-9069-87654AAE394E}"/>
          </ac:cxnSpMkLst>
        </pc:cxnChg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Sp modSp add">
        <pc:chgData name="Zhao Xiong" userId="5eba49e5-2895-4cd9-83e8-b3064fe76704" providerId="ADAL" clId="{D82DBE08-D358-401E-B916-C3CF32898FE7}" dt="2022-09-01T16:10:16.918" v="1635" actId="20577"/>
        <pc:sldMkLst>
          <pc:docMk/>
          <pc:sldMk cId="1146386555" sldId="318"/>
        </pc:sldMkLst>
        <pc:spChg chg="add mod">
          <ac:chgData name="Zhao Xiong" userId="5eba49e5-2895-4cd9-83e8-b3064fe76704" providerId="ADAL" clId="{D82DBE08-D358-401E-B916-C3CF32898FE7}" dt="2022-09-01T16:10:16.918" v="1635" actId="20577"/>
          <ac:spMkLst>
            <pc:docMk/>
            <pc:sldMk cId="1146386555" sldId="318"/>
            <ac:spMk id="3" creationId="{2FD2AFB2-08A9-455E-9A7A-2F91EBB57001}"/>
          </ac:spMkLst>
        </pc:spChg>
        <pc:picChg chg="add">
          <ac:chgData name="Zhao Xiong" userId="5eba49e5-2895-4cd9-83e8-b3064fe76704" providerId="ADAL" clId="{D82DBE08-D358-401E-B916-C3CF32898FE7}" dt="2022-09-01T16:09:47.961" v="1537"/>
          <ac:picMkLst>
            <pc:docMk/>
            <pc:sldMk cId="1146386555" sldId="318"/>
            <ac:picMk id="2" creationId="{6077FEE7-3CFA-49AC-800D-0AA56D13487A}"/>
          </ac:picMkLst>
        </pc:picChg>
        <pc:cxnChg chg="add">
          <ac:chgData name="Zhao Xiong" userId="5eba49e5-2895-4cd9-83e8-b3064fe76704" providerId="ADAL" clId="{D82DBE08-D358-401E-B916-C3CF32898FE7}" dt="2022-09-01T16:09:52.185" v="1538"/>
          <ac:cxnSpMkLst>
            <pc:docMk/>
            <pc:sldMk cId="1146386555" sldId="318"/>
            <ac:cxnSpMk id="4" creationId="{EB70186D-3766-40E7-B322-15C0F9CD690C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delSp add">
        <pc:chgData name="Zhao Xiong" userId="5eba49e5-2895-4cd9-83e8-b3064fe76704" providerId="ADAL" clId="{D82DBE08-D358-401E-B916-C3CF32898FE7}" dt="2022-09-01T15:38:15.751" v="1493" actId="478"/>
        <pc:sldMkLst>
          <pc:docMk/>
          <pc:sldMk cId="3650379817" sldId="321"/>
        </pc:sldMkLst>
        <pc:spChg chg="del">
          <ac:chgData name="Zhao Xiong" userId="5eba49e5-2895-4cd9-83e8-b3064fe76704" providerId="ADAL" clId="{D82DBE08-D358-401E-B916-C3CF32898FE7}" dt="2022-09-01T15:38:15.751" v="1493" actId="478"/>
          <ac:spMkLst>
            <pc:docMk/>
            <pc:sldMk cId="3650379817" sldId="321"/>
            <ac:spMk id="2" creationId="{CF0BCDA6-9D32-4A0F-A85C-E3B4EE25AA02}"/>
          </ac:spMkLst>
        </pc:spChg>
        <pc:spChg chg="del">
          <ac:chgData name="Zhao Xiong" userId="5eba49e5-2895-4cd9-83e8-b3064fe76704" providerId="ADAL" clId="{D82DBE08-D358-401E-B916-C3CF32898FE7}" dt="2022-09-01T15:38:15.751" v="1493" actId="478"/>
          <ac:spMkLst>
            <pc:docMk/>
            <pc:sldMk cId="3650379817" sldId="321"/>
            <ac:spMk id="3" creationId="{06FC7F25-C2E5-4107-9BA7-67E8A97A91E8}"/>
          </ac:spMkLst>
        </pc:spChg>
      </pc:sldChg>
      <pc:sldChg chg="addSp delSp modSp add ord">
        <pc:chgData name="Zhao Xiong" userId="5eba49e5-2895-4cd9-83e8-b3064fe76704" providerId="ADAL" clId="{D82DBE08-D358-401E-B916-C3CF32898FE7}" dt="2022-09-01T15:38:37.863" v="1533" actId="20577"/>
        <pc:sldMkLst>
          <pc:docMk/>
          <pc:sldMk cId="50578420" sldId="344"/>
        </pc:sldMkLst>
        <pc:spChg chg="add mod">
          <ac:chgData name="Zhao Xiong" userId="5eba49e5-2895-4cd9-83e8-b3064fe76704" providerId="ADAL" clId="{D82DBE08-D358-401E-B916-C3CF32898FE7}" dt="2022-09-01T15:38:37.863" v="1533" actId="20577"/>
          <ac:spMkLst>
            <pc:docMk/>
            <pc:sldMk cId="50578420" sldId="344"/>
            <ac:spMk id="23" creationId="{BC365635-40C3-43A0-BB0A-5E9F20A8E656}"/>
          </ac:spMkLst>
        </pc:spChg>
        <pc:grpChg chg="del">
          <ac:chgData name="Zhao Xiong" userId="5eba49e5-2895-4cd9-83e8-b3064fe76704" providerId="ADAL" clId="{D82DBE08-D358-401E-B916-C3CF32898FE7}" dt="2022-09-01T15:38:21.540" v="1496" actId="478"/>
          <ac:grpSpMkLst>
            <pc:docMk/>
            <pc:sldMk cId="50578420" sldId="344"/>
            <ac:grpSpMk id="12" creationId="{30B6624D-A66D-41F8-9C01-63EC0BBB2269}"/>
          </ac:grpSpMkLst>
        </pc:grpChg>
        <pc:cxnChg chg="add">
          <ac:chgData name="Zhao Xiong" userId="5eba49e5-2895-4cd9-83e8-b3064fe76704" providerId="ADAL" clId="{D82DBE08-D358-401E-B916-C3CF32898FE7}" dt="2022-09-01T15:38:25.643" v="1497"/>
          <ac:cxnSpMkLst>
            <pc:docMk/>
            <pc:sldMk cId="50578420" sldId="344"/>
            <ac:cxnSpMk id="24" creationId="{A90F0FDF-A9E9-4AB8-B837-B239690A3F4E}"/>
          </ac:cxnSpMkLst>
        </pc:cxnChg>
      </pc:sldChg>
      <pc:sldChg chg="addSp delSp add">
        <pc:chgData name="Zhao Xiong" userId="5eba49e5-2895-4cd9-83e8-b3064fe76704" providerId="ADAL" clId="{D82DBE08-D358-401E-B916-C3CF32898FE7}" dt="2022-09-01T16:09:47.225" v="1536"/>
        <pc:sldMkLst>
          <pc:docMk/>
          <pc:sldMk cId="4082535333" sldId="345"/>
        </pc:sldMkLst>
        <pc:picChg chg="add del">
          <ac:chgData name="Zhao Xiong" userId="5eba49e5-2895-4cd9-83e8-b3064fe76704" providerId="ADAL" clId="{D82DBE08-D358-401E-B916-C3CF32898FE7}" dt="2022-09-01T16:09:47.225" v="1536"/>
          <ac:picMkLst>
            <pc:docMk/>
            <pc:sldMk cId="4082535333" sldId="345"/>
            <ac:picMk id="2" creationId="{16EB975F-E300-4105-AE65-BAAAEFB4B801}"/>
          </ac:picMkLst>
        </pc:picChg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/>
              <a:t>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34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8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</a:t>
            </a:r>
            <a:r>
              <a:rPr lang="en-NZ" sz="2400" b="1">
                <a:solidFill>
                  <a:srgbClr val="C00000"/>
                </a:solidFill>
              </a:rPr>
              <a:t>Trajectory Construction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8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535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379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4321</Words>
  <Application>Microsoft Office PowerPoint</Application>
  <PresentationFormat>Widescreen</PresentationFormat>
  <Paragraphs>440</Paragraphs>
  <Slides>62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2022-09-01T16:10:17Z</dcterms:modified>
</cp:coreProperties>
</file>